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1. 표지 - 속리산 사계 페스티벌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10. 조직도 &amp; 추진일정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11. 마케팅 전략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12. 기대효과 &amp; 심사기준 대응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2. Executive Summary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3. 기획 배경 - 계절성 문제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4. 경쟁 축제 벤치마킹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5. 여름축제 - 호러 트레킹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6. 여름축제 - 워터밤 &amp; 피크닉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7. 겨울축제 - 미디어아트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8. 겨울축제 - 소원등 &amp; 푸드존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4320" y="18288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</a:defRPr>
            </a:pPr>
            <a:r>
              <a:t>9. 예산 계획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